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83B43D-A001-48B5-B8D6-37AE6CEE5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3B426D-F4A2-4119-A1B0-92C614DD3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01BA01-7ACB-4A83-856E-0CE22366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2D5051-10C7-4E2F-A9C9-9E8329AA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5C7488-F73D-4DB7-9115-12145E7A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6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FBC45F-CCE6-493E-9A99-61F387A7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12829C-F2B2-4B86-B7EE-78DC580E5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370525-585C-4513-BD05-952214A63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87A621-0B28-4459-B2D8-1E2E89D4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9B1DCF-CF21-4C42-8544-817F0571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63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285165F-3358-42E8-AD90-0D50259BA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398EE2B-5D32-4242-8550-FEE531DE9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8D28B5-F7EE-4160-8C38-558AE509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3B5014C-84A4-4001-A7DA-70B3D8E0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F8DCE0-5A9C-4A8F-957C-0EC0ACEBD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84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BE006E-F049-45B8-8286-D781FEF0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5457F5-EE70-424F-B740-F51746F6E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874D738-8137-4D45-8E5B-01B712B2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CC335D-7C11-4C95-8D08-55DA3D5E9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D2A0DE-CAE7-4406-AD4D-17111A25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687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6339B1-1D9E-45EC-9BB3-91DF9E487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F356614-33FC-4B18-9829-B16E6ECCD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07A567-2DEE-4355-8F2E-84A845F2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6E0A0A-940B-42E2-9D95-070F79BC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8C464F4-36BA-4DB8-A205-0CACED31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63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39C13A-A8EB-487B-961A-A15C5C091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CF3430-6503-4247-A942-77DB7ECF9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BA49D56-CB9D-4D94-9F60-58966045B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8875FB8-246E-4956-BC45-952B43CE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8426CC4-407A-4B56-9041-CE473BC5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759119-C98E-4C67-91D6-00638FCB3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522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864C79-E06B-4D84-8757-67A4BA238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64F5C51-31BB-4EBB-8616-0A449D3A7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3C57ECE-7801-43B8-A0A9-44144C2D4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1E38F6A-143D-4C37-88EF-AC4300BF6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BB7F989-947F-420F-9ECF-A687C85C9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2A22EC8-612D-422A-88ED-480F6CE5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9AE6BE9-D476-4B82-8DA2-B9B2D5FB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623CB26-B627-47DF-86DA-FE741E9E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46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0AEE48-F497-4326-9034-3C40EA6A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03847F9-7B7C-4F38-B404-C9AECFC27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096D6B6-BBA9-4C25-8298-B02BD66F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4F17BBD-5157-4ED4-84FA-13B9D1DC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816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C2A2E8B-93A9-431A-B287-4B7B81B6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EAE2510-D796-4A16-ADAD-DD01BAFF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F75BB4A-770B-45BE-A654-4A1580DF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16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B7D5E5-ABAE-4D08-B915-7BCECFFC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08A1EC-F9F7-404E-8547-FE9E9EC0D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C2617D-DB4D-49DF-A205-529C92E64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01A6D4-2A62-4C72-AB08-123EDF5B9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9886B0-E84C-473A-A049-54EB8F0C8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DA9D9B-9878-4327-B538-91A122FC6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349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68DDAE-9DE1-408C-BE19-A2A897224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C097A85-5F3F-4C6F-A894-0BE8215B35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9EF517E-62FF-45A0-9494-4191513AD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5A62EC8-3183-4820-A24D-367966B0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98FB690-280B-4C04-A219-4D1E70BA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A3E31C-EB48-4323-84F9-57B72A8F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A30F489-5B64-418E-A800-65700A4CA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40AE46-15B0-4EED-99C6-42FEB8142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0C4559-28BB-4C8F-879D-DDED12C80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97A1-FAA6-4ADB-8C34-382D3F1491CD}" type="datetimeFigureOut">
              <a:rPr lang="pl-PL" smtClean="0"/>
              <a:t>2022-01-28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0D0993-255A-44F5-8760-8D1C32EB2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88A0EB-9599-4418-95DC-452E853F4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DF0AF-DB94-4A9D-8894-77B8F8D6CA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683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a 15">
            <a:extLst>
              <a:ext uri="{FF2B5EF4-FFF2-40B4-BE49-F238E27FC236}">
                <a16:creationId xmlns:a16="http://schemas.microsoft.com/office/drawing/2014/main" id="{47970EA9-4CF2-4335-9EDB-D01BAA39769E}"/>
              </a:ext>
            </a:extLst>
          </p:cNvPr>
          <p:cNvGrpSpPr/>
          <p:nvPr/>
        </p:nvGrpSpPr>
        <p:grpSpPr>
          <a:xfrm>
            <a:off x="0" y="5934669"/>
            <a:ext cx="12192000" cy="923332"/>
            <a:chOff x="0" y="5934669"/>
            <a:chExt cx="12192000" cy="923332"/>
          </a:xfrm>
        </p:grpSpPr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E949A345-E95A-427C-A5DA-741D5782F683}"/>
                </a:ext>
              </a:extLst>
            </p:cNvPr>
            <p:cNvSpPr/>
            <p:nvPr/>
          </p:nvSpPr>
          <p:spPr>
            <a:xfrm>
              <a:off x="9734550" y="5934671"/>
              <a:ext cx="2457450" cy="92333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" name="pole tekstowe 3">
              <a:extLst>
                <a:ext uri="{FF2B5EF4-FFF2-40B4-BE49-F238E27FC236}">
                  <a16:creationId xmlns:a16="http://schemas.microsoft.com/office/drawing/2014/main" id="{FC363075-5E69-4FDA-9F73-597A6C7ECCD3}"/>
                </a:ext>
              </a:extLst>
            </p:cNvPr>
            <p:cNvSpPr txBox="1"/>
            <p:nvPr/>
          </p:nvSpPr>
          <p:spPr>
            <a:xfrm>
              <a:off x="0" y="5934670"/>
              <a:ext cx="9734550" cy="92333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 anchor="b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Najlepszy budynek ekologiczny bez certyfikatu (lub </a:t>
              </a:r>
              <a:r>
                <a:rPr lang="pl-PL" dirty="0" err="1">
                  <a:solidFill>
                    <a:schemeClr val="bg1"/>
                  </a:solidFill>
                </a:rPr>
                <a:t>precertyfikowany</a:t>
              </a:r>
              <a:r>
                <a:rPr lang="pl-PL" dirty="0">
                  <a:solidFill>
                    <a:schemeClr val="bg1"/>
                  </a:solidFill>
                </a:rPr>
                <a:t>)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Zgłoszenie: </a:t>
              </a:r>
            </a:p>
            <a:p>
              <a:r>
                <a:rPr lang="pl-PL" dirty="0">
                  <a:solidFill>
                    <a:schemeClr val="bg1"/>
                  </a:solidFill>
                </a:rPr>
                <a:t>   </a:t>
              </a:r>
            </a:p>
          </p:txBody>
        </p:sp>
        <p:pic>
          <p:nvPicPr>
            <p:cNvPr id="6" name="Obraz 5" descr="Obraz zawierający tekst&#10;&#10;Opis wygenerowany automatycznie">
              <a:extLst>
                <a:ext uri="{FF2B5EF4-FFF2-40B4-BE49-F238E27FC236}">
                  <a16:creationId xmlns:a16="http://schemas.microsoft.com/office/drawing/2014/main" id="{A14536A7-1FA4-4FC8-B915-AB6FF9E1D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4550" y="5934669"/>
              <a:ext cx="2457450" cy="827322"/>
            </a:xfrm>
            <a:prstGeom prst="rect">
              <a:avLst/>
            </a:prstGeom>
          </p:spPr>
        </p:pic>
      </p:grpSp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28575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271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</Words>
  <Application>Microsoft Office PowerPoint</Application>
  <PresentationFormat>Panoramiczny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10</cp:revision>
  <dcterms:created xsi:type="dcterms:W3CDTF">2022-01-28T14:05:49Z</dcterms:created>
  <dcterms:modified xsi:type="dcterms:W3CDTF">2022-01-28T14:14:14Z</dcterms:modified>
</cp:coreProperties>
</file>